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12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EB651-31D3-847D-4457-8652DC13E8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8C8AFE5-2E9A-C7C3-1FDC-915C009A8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D9BE75-629F-DC48-1004-4CD8DB61B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094959-3578-3FD8-3B8F-BADC0D995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9B26C5-DCC2-F4A1-2BCE-61EF53658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218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961B05-5FD5-0A3D-2107-9A65AB38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E73588-119C-7389-6CFB-36CB5AC9D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267781-C2DE-7072-D8C6-C97C912E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A4ADC-7135-0053-0E34-63D5E38E2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7396A0-3184-1CEB-04FD-C11D6D99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063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DC1239D-FAE6-ED88-E4CC-FC857941BB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E0B3BC7-2BEE-0EDA-D305-DAB6BC641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30C787-B93E-378C-B7BE-9A7B541C6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06F51-5ACD-3AC7-7BDA-79DF3204C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E4A050-0409-A6E2-ACD1-EB728D876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69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ACCE4D-EAF2-B100-4B53-9EED94182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E29AF-0C37-A92D-B602-9E65C8773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2D73F4-3F3E-AA70-1D0C-9A84F607E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8D189A-B987-BE2A-2835-0A5547EA8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D2F333-12F0-D9BE-4A33-06EC3D044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264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BDBC1-E904-E23E-5888-263FB9972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6E96C1-F793-1665-5331-A0040151D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B3FD17-FD6C-9F74-78F7-2019A810C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36531A-6E11-A428-E039-B8E204AE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0B1E35-A944-BEB6-4B8A-222B16BE5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45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B09D8-0515-9789-5577-BCA8A9C93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759F19-A8B1-52D8-E9C3-709844B9F0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851473-6DC9-3F06-2447-6A24EFF5E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8ECDEC-D3A9-F886-3D28-9987136EC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C7CD2A-3B37-6EDF-511A-3B51B71ED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5362F5-7E10-ADC2-8378-04DDFC563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347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B62954-A60B-4844-6D90-C040D4C05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A3D77C-C300-B3EC-A5E6-CFEE8260A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728E80-B034-72D8-2546-2F97F04F9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941FF33-9F2D-54C6-E1BA-8BE946035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EA7FF9-E243-D747-30A3-7AE94887F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84E2B4-1571-ECE2-64E9-2262163F2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52BF9CE-64C3-2792-E51D-C77E38555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6F7E55-D13D-BF3B-47E5-72ADE2588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40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8144BC-2CAC-38F3-C940-0A80CD797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B942A60-68B7-AB59-0C3C-E2A1E09C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E78F59-F9BB-73E8-9064-10CA75F68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FA9564F-DFA5-32E2-6E6D-9C727B646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36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E07BF-9FCD-C000-5302-ED6D27F9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6C89EB-9A55-2270-4969-7A6FDAEBF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AEA4EC0-96E0-9DD7-AC35-E3A39D9A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155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48DE3-BC5A-C299-E374-6841A7A36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0DD378-F5DA-F5F3-48DE-12B9B00B9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D799F8-7206-6BB2-6FCB-C378B95C5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4BA1E-BE36-42F8-BD3B-31B3A2EFF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11146F-BDEF-9BE8-EFB7-A4E2D228C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89927E-CC4D-54CC-187D-2CA6972CA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341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ABAF5-E5B6-97DE-6D03-B19B66781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8D65EF-60FA-9852-E4F1-4163F96C08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E3D8F4D-63D4-5A7D-20E7-85916459C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F67B70-DE15-2D4D-85C9-9B1EC8C7E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FCA97A-5A72-ABD7-46E0-B1422343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CC9A80-4EE9-CFFA-98F6-1A15BFC7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4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ABFC64D-0ABC-176D-822F-DC5F44998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24F5B0-FBC6-6506-9728-C624D8F39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8F120A-AF79-4253-D34D-F978ED5C3F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66FE6B-0B58-4677-A6F3-CCC0B0DC23A4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2487B8-7D22-AFB0-7C73-65CC1AC73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1F0130-A094-0568-0CF3-2616714894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6A9EA4-EAEF-4457-9F76-91F1897BCC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5113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瀑布的图片">
            <a:extLst>
              <a:ext uri="{FF2B5EF4-FFF2-40B4-BE49-F238E27FC236}">
                <a16:creationId xmlns:a16="http://schemas.microsoft.com/office/drawing/2014/main" id="{1F4CAFAA-D043-8E43-E54B-3CBC515A88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1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mose Lu</dc:creator>
  <cp:lastModifiedBy>mose Lu</cp:lastModifiedBy>
  <cp:revision>1</cp:revision>
  <dcterms:created xsi:type="dcterms:W3CDTF">2025-07-18T05:30:43Z</dcterms:created>
  <dcterms:modified xsi:type="dcterms:W3CDTF">2025-07-18T05:31:24Z</dcterms:modified>
</cp:coreProperties>
</file>

<file path=docProps/thumbnail.jpeg>
</file>